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101" d="100"/>
          <a:sy n="101" d="100"/>
        </p:scale>
        <p:origin x="108" y="17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robot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92500" lnSpcReduction="20000"/>
          </a:bodyPr>
          <a:lstStyle/>
          <a:p>
            <a:pPr marL="0" lvl="1"/>
            <a:r>
              <a:rPr lang="en-US" sz="1900" dirty="0"/>
              <a:t>Use the Dashboard to view sensor data to find the Motor Degrees value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Put your ruler next to your wheel/robot at 0 centimeters (whatever part of the robot you use to align with 0, you should use to use to measure distance in step 2)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Roll your robot forward until the motor encoder reading (in the SPIKE software) reaches 1 rotation, or 360 degrees. Once you learn to program movement, you can program the robot to move 1 rotation forward.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Read the number of CM the robot moved along the ruler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Use the values to configure your robot’s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Droid Bot IV, smaller wheels are used.  One rotation only moves 17.5cm. The default is speed is, therefore, also set higher.</a:t>
            </a:r>
          </a:p>
          <a:p>
            <a:r>
              <a:rPr lang="en-US" dirty="0"/>
              <a:t>For ADB, the larger wheels are used. One rotation </a:t>
            </a:r>
            <a:r>
              <a:rPr lang="en-US"/>
              <a:t>moves 27.6cm</a:t>
            </a:r>
            <a:r>
              <a:rPr lang="en-US" dirty="0"/>
              <a:t>. The default speed is lower for additional control.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configure robot movement on a SPIKE Prime robot</a:t>
            </a:r>
          </a:p>
          <a:p>
            <a:r>
              <a:rPr lang="en-US" dirty="0"/>
              <a:t>Learn how to add you first programming blocks to the programming canvas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configure your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robot is different</a:t>
            </a:r>
          </a:p>
          <a:p>
            <a:r>
              <a:rPr lang="en-US" dirty="0"/>
              <a:t>Before you can program to move or turn, you need to first set how you have configured your robot:</a:t>
            </a:r>
          </a:p>
          <a:p>
            <a:pPr lvl="1"/>
            <a:r>
              <a:rPr lang="en-US" dirty="0"/>
              <a:t>What ports are the drive motors connected to?</a:t>
            </a:r>
          </a:p>
          <a:p>
            <a:pPr lvl="1"/>
            <a:r>
              <a:rPr lang="en-US" dirty="0"/>
              <a:t>What type of wheels are you using?</a:t>
            </a:r>
          </a:p>
          <a:p>
            <a:pPr lvl="1"/>
            <a:r>
              <a:rPr lang="en-US" dirty="0"/>
              <a:t>What fast do you want to move?</a:t>
            </a:r>
          </a:p>
          <a:p>
            <a:pPr lvl="1"/>
            <a:r>
              <a:rPr lang="en-US" dirty="0"/>
              <a:t>Do you want to stop immediately at the end of a move?</a:t>
            </a:r>
          </a:p>
          <a:p>
            <a:r>
              <a:rPr lang="en-US" dirty="0"/>
              <a:t>This information needs to be in every program you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connected to each port?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Movement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en-US" dirty="0"/>
              <a:t>Before using movement blocks, you must configure the robot first. </a:t>
            </a:r>
          </a:p>
          <a:p>
            <a:r>
              <a:rPr lang="en-US" dirty="0"/>
              <a:t>There are three blocks for this purpose: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which motors are connected to the left &amp; right wheels (change the settings for your robot). Whenever blocks have 2 inputs for wheels – the first one is for the left wheel and second is for right.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51271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what the robot does at the end of a move block (brake, hold position, or float). To access this block you will need to add “More Movement Blocks” from block extensions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Sets the “default” speed for move blocks you may use later in the program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Stop Modes: </a:t>
            </a:r>
            <a:r>
              <a:rPr lang="en-US" dirty="0"/>
              <a:t>brake vs. Hold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en-US" dirty="0"/>
              <a:t>Break – after move, bring motors to a hard stop</a:t>
            </a:r>
          </a:p>
          <a:p>
            <a:r>
              <a:rPr lang="en-US" dirty="0"/>
              <a:t>Hold position – after move, bring motor to a hard stop and use motor power to counter any further movement until the motor is used again. You will not be able to move the motor by hand. </a:t>
            </a:r>
          </a:p>
          <a:p>
            <a:r>
              <a:rPr lang="en-US" dirty="0"/>
              <a:t>Float – after move, allow motors to move due to momentum</a:t>
            </a:r>
          </a:p>
          <a:p>
            <a:r>
              <a:rPr lang="en-US" dirty="0"/>
              <a:t>In general, we will use </a:t>
            </a:r>
            <a:r>
              <a:rPr lang="en-US" b="1" dirty="0"/>
              <a:t>hold</a:t>
            </a:r>
            <a:r>
              <a:rPr lang="en-US" dirty="0"/>
              <a:t> or </a:t>
            </a:r>
            <a:r>
              <a:rPr lang="en-US" b="1" dirty="0"/>
              <a:t>brake</a:t>
            </a:r>
            <a:r>
              <a:rPr lang="en-US" dirty="0"/>
              <a:t> in most of our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programming block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and hold Set Speed block and drag to programming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Drop next to the Start Block (green arrow) (See animation)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Size and Movement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en-US" dirty="0"/>
              <a:t>The default option for the move block is to move for a specified distance in CM </a:t>
            </a:r>
          </a:p>
          <a:p>
            <a:r>
              <a:rPr lang="en-US" dirty="0"/>
              <a:t>However, prior to using this mode, you have to tell the program the number of cm per rotation travelled  </a:t>
            </a:r>
          </a:p>
          <a:p>
            <a:r>
              <a:rPr lang="en-US" dirty="0"/>
              <a:t>You will need to calculate this value as it depends on what wheel you use. The next two slides explain different ways to calculate this value.</a:t>
            </a:r>
          </a:p>
          <a:p>
            <a:r>
              <a:rPr lang="en-US" dirty="0"/>
              <a:t>Note that you can use inches instead of centimeters if you prefer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Look up the wheel size in mm printed on your tire and divide by 10 to convert to cm (because 1cm=10mm)</a:t>
            </a:r>
          </a:p>
          <a:p>
            <a:pPr marL="476100" indent="-342900">
              <a:buAutoNum type="arabicPeriod"/>
            </a:pPr>
            <a:r>
              <a:rPr lang="en-US" dirty="0"/>
              <a:t>Multiply the answer in step 1 by </a:t>
            </a:r>
            <a:r>
              <a:rPr lang="el-GR" dirty="0"/>
              <a:t>π</a:t>
            </a:r>
            <a:r>
              <a:rPr lang="en-US" dirty="0"/>
              <a:t> (3.14) to compute circumference</a:t>
            </a:r>
          </a:p>
          <a:p>
            <a:pPr marL="476100" indent="-342900">
              <a:buAutoNum type="arabicPeriod"/>
            </a:pPr>
            <a:r>
              <a:rPr lang="en-US" dirty="0"/>
              <a:t>Use the value to set the motor rotation block</a:t>
            </a:r>
          </a:p>
          <a:p>
            <a:r>
              <a:rPr lang="en-US" sz="1600" b="1" dirty="0"/>
              <a:t>Example calculation using the standard small SPIKE Prime wheels (used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5.6cm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5.6cm × </a:t>
            </a:r>
            <a:r>
              <a:rPr lang="el-GR" dirty="0"/>
              <a:t>π</a:t>
            </a:r>
            <a:r>
              <a:rPr lang="en-US" dirty="0"/>
              <a:t> = 17.5cm per rotation</a:t>
            </a:r>
          </a:p>
          <a:p>
            <a:r>
              <a:rPr lang="en-US" sz="1600" b="1" dirty="0"/>
              <a:t>Example calculation using the standard large SPIKE Prime set wheels (used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Large </a:t>
            </a:r>
            <a:r>
              <a:rPr lang="en-US" dirty="0"/>
              <a:t>SPIKE Prime Wheels = 8.8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cm 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27.6 cm per rotation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Helpful chart with common LEGO wheels and their diameters.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</TotalTime>
  <Words>1081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Configuring robot Movement</vt:lpstr>
      <vt:lpstr>Lesson objectives</vt:lpstr>
      <vt:lpstr>Why configure your code?</vt:lpstr>
      <vt:lpstr>What is connected to each port?</vt:lpstr>
      <vt:lpstr>Configuring Movement Blocks</vt:lpstr>
      <vt:lpstr>Stop Modes: brake vs. Hold vs. float</vt:lpstr>
      <vt:lpstr>How To Add a programming block</vt:lpstr>
      <vt:lpstr>Wheel Size and Movement configuration</vt:lpstr>
      <vt:lpstr>How Many CM Does The Robot Move in 1 Rotation? (Method 1)</vt:lpstr>
      <vt:lpstr>How Many CM Does The Robot Move in 1 Rotation? (Method 2)</vt:lpstr>
      <vt:lpstr>Putting it together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Sanjay Seshan</cp:lastModifiedBy>
  <cp:revision>159</cp:revision>
  <dcterms:created xsi:type="dcterms:W3CDTF">2016-07-04T02:35:12Z</dcterms:created>
  <dcterms:modified xsi:type="dcterms:W3CDTF">2020-05-25T22:11:14Z</dcterms:modified>
</cp:coreProperties>
</file>